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0" r:id="rId3"/>
    <p:sldId id="302" r:id="rId4"/>
    <p:sldId id="289" r:id="rId5"/>
    <p:sldId id="290" r:id="rId6"/>
    <p:sldId id="291" r:id="rId7"/>
    <p:sldId id="292" r:id="rId8"/>
    <p:sldId id="293" r:id="rId9"/>
    <p:sldId id="294" r:id="rId10"/>
    <p:sldId id="296" r:id="rId11"/>
    <p:sldId id="298" r:id="rId12"/>
    <p:sldId id="295" r:id="rId13"/>
    <p:sldId id="297" r:id="rId14"/>
    <p:sldId id="257" r:id="rId15"/>
    <p:sldId id="261" r:id="rId16"/>
    <p:sldId id="258" r:id="rId17"/>
    <p:sldId id="259" r:id="rId18"/>
    <p:sldId id="260" r:id="rId19"/>
    <p:sldId id="262" r:id="rId20"/>
    <p:sldId id="263" r:id="rId21"/>
    <p:sldId id="264" r:id="rId22"/>
    <p:sldId id="266" r:id="rId23"/>
    <p:sldId id="265" r:id="rId24"/>
    <p:sldId id="267" r:id="rId25"/>
    <p:sldId id="268" r:id="rId26"/>
    <p:sldId id="300" r:id="rId27"/>
    <p:sldId id="269" r:id="rId28"/>
    <p:sldId id="301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9" r:id="rId37"/>
    <p:sldId id="280" r:id="rId38"/>
    <p:sldId id="278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99" r:id="rId48"/>
    <p:sldId id="303" r:id="rId49"/>
    <p:sldId id="304" r:id="rId5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36E9CD8-6444-43ED-8786-A5698A6B4202}" type="datetimeFigureOut">
              <a:rPr lang="ru-RU" smtClean="0"/>
              <a:t>14.04.2012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2D51EF1-A9EE-4244-BCA4-B3A449B5E7CA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t-RU" sz="9600" dirty="0" smtClean="0">
                <a:solidFill>
                  <a:srgbClr val="002060"/>
                </a:solidFill>
              </a:rPr>
              <a:t>Бүгенге мәктәп тормышы</a:t>
            </a:r>
            <a:endParaRPr lang="ru-RU" sz="96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598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136904" cy="59766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821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7992888" cy="5832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85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064896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1746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48680"/>
            <a:ext cx="8064896" cy="5832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968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580332"/>
            <a:ext cx="7272808" cy="5384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5400" dirty="0" smtClean="0">
                <a:solidFill>
                  <a:srgbClr val="002060"/>
                </a:solidFill>
              </a:rPr>
              <a:t>2-3 нче сыйныфлар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115615" y="2492896"/>
            <a:ext cx="7018939" cy="336590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6578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-2.22222E-6 L 0.03142 -0.07546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-3773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776864" cy="583264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54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20688"/>
            <a:ext cx="7848872" cy="56886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96958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2816"/>
            <a:ext cx="7200800" cy="533392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1, 4 сыйныфлар</a:t>
            </a:r>
            <a:endParaRPr lang="ru-RU" sz="6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871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48680"/>
            <a:ext cx="7776864" cy="57606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58496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7776864" cy="590465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b="1" dirty="0" smtClean="0">
                <a:solidFill>
                  <a:schemeClr val="bg1"/>
                </a:solidFill>
              </a:rPr>
              <a:t>5 нче сыйныф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7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920880" cy="5832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3190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44824"/>
            <a:ext cx="6523925" cy="48325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dirty="0" smtClean="0">
                <a:solidFill>
                  <a:schemeClr val="bg1"/>
                </a:solidFill>
              </a:rPr>
              <a:t>6 нчы сыйныф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7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7704856" cy="59046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396352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21485"/>
            <a:ext cx="7704856" cy="54726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dirty="0" smtClean="0">
                <a:solidFill>
                  <a:schemeClr val="bg1"/>
                </a:solidFill>
              </a:rPr>
              <a:t>7 нче сыйныф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35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776864" cy="58326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404511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00808"/>
            <a:ext cx="7056784" cy="52925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dirty="0" smtClean="0">
                <a:solidFill>
                  <a:schemeClr val="bg1"/>
                </a:solidFill>
              </a:rPr>
              <a:t>8 нче сыйныф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84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776864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4119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t-RU" sz="6000" dirty="0" smtClean="0">
                <a:solidFill>
                  <a:schemeClr val="bg1"/>
                </a:solidFill>
              </a:rPr>
              <a:t>9 нчы сыйныф</a:t>
            </a:r>
            <a:endParaRPr lang="ru-RU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4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8326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28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75656" y="1196752"/>
            <a:ext cx="6480720" cy="1512168"/>
          </a:xfrm>
        </p:spPr>
        <p:txBody>
          <a:bodyPr/>
          <a:lstStyle/>
          <a:p>
            <a:pPr algn="ctr"/>
            <a:r>
              <a:rPr lang="tt-RU" sz="8800" dirty="0" smtClean="0"/>
              <a:t/>
            </a:r>
            <a:br>
              <a:rPr lang="tt-RU" sz="8800" dirty="0" smtClean="0"/>
            </a:br>
            <a:r>
              <a:rPr lang="tt-RU" sz="8800" dirty="0"/>
              <a:t/>
            </a:r>
            <a:br>
              <a:rPr lang="tt-RU" sz="8800" dirty="0"/>
            </a:br>
            <a:r>
              <a:rPr lang="tt-RU" sz="9600" b="1" dirty="0" smtClean="0">
                <a:solidFill>
                  <a:schemeClr val="bg1"/>
                </a:solidFill>
              </a:rPr>
              <a:t>Күңелле ял итәбез</a:t>
            </a:r>
            <a:endParaRPr lang="ru-RU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23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848872" cy="58326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0002692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3" y="1268761"/>
            <a:ext cx="7117178" cy="2664295"/>
          </a:xfrm>
        </p:spPr>
        <p:txBody>
          <a:bodyPr/>
          <a:lstStyle/>
          <a:p>
            <a:pPr algn="ctr"/>
            <a:r>
              <a:rPr lang="tt-RU" sz="6000" b="1" i="1" dirty="0" smtClean="0">
                <a:solidFill>
                  <a:schemeClr val="bg1"/>
                </a:solidFill>
              </a:rPr>
              <a:t>Безнең уңышларыбыз</a:t>
            </a:r>
            <a:endParaRPr lang="ru-RU" sz="6000" b="1" i="1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708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20688"/>
            <a:ext cx="7776864" cy="57606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292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848872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9761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776864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14471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832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984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8410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6147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8064896" cy="5904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4436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73" y="476672"/>
            <a:ext cx="7776864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791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7992888" cy="59946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6746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8064896" cy="583264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879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5" y="476672"/>
            <a:ext cx="7912693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120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548680"/>
            <a:ext cx="7992888" cy="5832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4585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2676"/>
            <a:ext cx="7776864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27898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7752861" cy="58146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486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12676"/>
            <a:ext cx="7776864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332274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4083918" cy="53012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764704"/>
            <a:ext cx="4083918" cy="54452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8008817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661" y="548680"/>
            <a:ext cx="7704856" cy="56346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981166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58670"/>
            <a:ext cx="7776864" cy="5832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7475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63" y="458668"/>
            <a:ext cx="7896878" cy="59226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4318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Учитель\Desktop\школа фото 111111111\SAM_18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90" y="476672"/>
            <a:ext cx="7969142" cy="5976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91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Учитель\Desktop\школа фото 111111111\SAM_18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91553" cy="621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251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81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92888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7555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7776864" cy="58326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8939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76672"/>
            <a:ext cx="7920880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70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7920880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963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04664"/>
            <a:ext cx="7992888" cy="5904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437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278</TotalTime>
  <Words>27</Words>
  <Application>Microsoft Office PowerPoint</Application>
  <PresentationFormat>Экран (4:3)</PresentationFormat>
  <Paragraphs>10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0" baseType="lpstr">
      <vt:lpstr>Spring</vt:lpstr>
      <vt:lpstr>Бүгенге мәктәп тормышы</vt:lpstr>
      <vt:lpstr>Презентация PowerPoint</vt:lpstr>
      <vt:lpstr>Безнең уңышларыбыз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2-3 нче сыйныфлар</vt:lpstr>
      <vt:lpstr>Презентация PowerPoint</vt:lpstr>
      <vt:lpstr>Презентация PowerPoint</vt:lpstr>
      <vt:lpstr>1, 4 сыйныфлар</vt:lpstr>
      <vt:lpstr>Презентация PowerPoint</vt:lpstr>
      <vt:lpstr>5 нче сыйныф</vt:lpstr>
      <vt:lpstr>6 нчы сыйныф</vt:lpstr>
      <vt:lpstr>Презентация PowerPoint</vt:lpstr>
      <vt:lpstr>7 нче сыйныф</vt:lpstr>
      <vt:lpstr>Презентация PowerPoint</vt:lpstr>
      <vt:lpstr>8 нче сыйныф</vt:lpstr>
      <vt:lpstr>Презентация PowerPoint</vt:lpstr>
      <vt:lpstr>9 нчы сыйныф</vt:lpstr>
      <vt:lpstr>Презентация PowerPoint</vt:lpstr>
      <vt:lpstr>  Күңелле ял итәбез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35</cp:revision>
  <dcterms:created xsi:type="dcterms:W3CDTF">2012-03-02T17:34:31Z</dcterms:created>
  <dcterms:modified xsi:type="dcterms:W3CDTF">2012-04-14T05:10:28Z</dcterms:modified>
</cp:coreProperties>
</file>